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3"/>
  </p:notesMasterIdLst>
  <p:handoutMasterIdLst>
    <p:handoutMasterId r:id="rId14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  <p:sldId id="319" r:id="rId12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86" d="100"/>
          <a:sy n="86" d="100"/>
        </p:scale>
        <p:origin x="562" y="6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r>
              <a:rPr lang="ru-RU" dirty="0"/>
              <a:t>СВОБОДА ДЫХАНИЯ ИЛИ ИГРА С ОГНЕМ?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/>
              <a:t>Версия для тех, кто ценит свой мозг, легкие и кошелек.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algn="just"/>
            <a:r>
              <a:rPr lang="ru-RU" dirty="0"/>
              <a:t>Давай честно: учеба в универе — это стресс, дедлайны, сессия и желание быть «своим» в тусовке. Иногда кажется, что сигарета (или </a:t>
            </a:r>
            <a:r>
              <a:rPr lang="ru-RU" dirty="0" err="1"/>
              <a:t>вейп</a:t>
            </a:r>
            <a:r>
              <a:rPr lang="ru-RU" dirty="0"/>
              <a:t>/</a:t>
            </a:r>
            <a:r>
              <a:rPr lang="ru-RU" dirty="0" err="1"/>
              <a:t>айкос</a:t>
            </a:r>
            <a:r>
              <a:rPr lang="ru-RU" dirty="0"/>
              <a:t>) — это простой способ расслабиться или выглядеть круче. Но давай разберем этот миф под микроскопом. Спойлер: это ловушка.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1061623"/>
            <a:ext cx="5723586" cy="4739104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en-US" dirty="0">
                <a:solidFill>
                  <a:srgbClr val="FFC000"/>
                </a:solidFill>
              </a:rPr>
              <a:t>🤔</a:t>
            </a:r>
            <a:r>
              <a:rPr lang="ru-RU" dirty="0"/>
              <a:t> ПОЧЕМУ ВООБЩЕ НАЧИНАЮТ? (СПОЙЛЕР: ПРИЧИНЫ ГЛУПЫЕ)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D08636-9A1F-42B1-BDD1-0C3922BE9D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436" r="5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249502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000" dirty="0"/>
              <a:t>Почему ты можешь начать курить?</a:t>
            </a:r>
            <a:br>
              <a:rPr lang="ru-RU" sz="20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3036163"/>
            <a:ext cx="6161103" cy="3613211"/>
          </a:xfrm>
        </p:spPr>
        <p:txBody>
          <a:bodyPr rtlCol="0">
            <a:normAutofit fontScale="62500" lnSpcReduction="20000"/>
          </a:bodyPr>
          <a:lstStyle>
            <a:defPPr>
              <a:defRPr lang="ru-RU"/>
            </a:defPPr>
          </a:lstStyle>
          <a:p>
            <a:pPr algn="just"/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«За компанию».</a:t>
            </a:r>
            <a:r>
              <a:rPr lang="ru-RU" sz="2900" dirty="0"/>
              <a:t> Самая частая причина. Стоишь с курящими друзьями, и чтобы не быть белой вороной, затягиваешься. (</a:t>
            </a:r>
            <a:r>
              <a:rPr lang="en-US" sz="2900" dirty="0"/>
              <a:t>P</a:t>
            </a:r>
            <a:r>
              <a:rPr lang="ru-RU" sz="2900" dirty="0"/>
              <a:t>.</a:t>
            </a:r>
            <a:r>
              <a:rPr lang="en-US" sz="2900" dirty="0"/>
              <a:t>S</a:t>
            </a:r>
            <a:r>
              <a:rPr lang="ru-RU" sz="2900" dirty="0"/>
              <a:t>. Настоящие друзья не будут заставлять тебя травиться).</a:t>
            </a:r>
          </a:p>
          <a:p>
            <a:pPr algn="just"/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«Снятие стресса»</a:t>
            </a:r>
            <a:r>
              <a:rPr lang="ru-RU" sz="2900" b="1" dirty="0"/>
              <a:t>. </a:t>
            </a:r>
            <a:r>
              <a:rPr lang="ru-RU" sz="2900" dirty="0"/>
              <a:t>Кажется, что сигарета успокаивает. На самом деле никотин вызывает стресс, а перекуры — это просто снятие «ломки», которую создал предыдущий перекур. Замкнутый круг.</a:t>
            </a:r>
          </a:p>
          <a:p>
            <a:pPr algn="just"/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«Это модно/эстетично».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dirty="0"/>
              <a:t>Спасибо кино и соцсетям. Красивый дым, стильные зажигалки... Но в реальности это пахнет пепельницей, желтые зубы и одышка на свидании.</a:t>
            </a:r>
          </a:p>
          <a:p>
            <a:pPr algn="just"/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«Хочу похудеть».</a:t>
            </a:r>
            <a:r>
              <a:rPr lang="ru-RU" sz="2900" dirty="0"/>
              <a:t> Да, никотин слегка притупляет голод. Но спорт и нормальное питание работают лучше, без риска рака легких.</a:t>
            </a:r>
          </a:p>
          <a:p>
            <a:pPr rtl="0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56DC94-D34C-4C40-AC27-4C5D37B41DF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075" r="30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400" dirty="0"/>
              <a:t>ЧТО НА САМОМ ДЕЛЕ ПРОИСХОДИТ С ТВОИМ ТЕЛОМ (если КОРОТКО)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buNone/>
            </a:pPr>
            <a:r>
              <a:rPr lang="ru-RU" b="1" dirty="0"/>
              <a:t>Забудь про страшилки про черные легкие через 30 лет. Вот что будет с тобой уже сейчас:</a:t>
            </a:r>
          </a:p>
          <a:p>
            <a:pPr algn="just"/>
            <a:r>
              <a:rPr lang="ru-RU" dirty="0"/>
              <a:t>Глупеешь. Никотин сужает сосуды мозга. Кислорода поступает меньше — ты хуже запоминаешь билеты к экзамену и медленнее соображаешь на парах.</a:t>
            </a:r>
          </a:p>
          <a:p>
            <a:pPr algn="just"/>
            <a:r>
              <a:rPr lang="ru-RU" dirty="0"/>
              <a:t>Нет денег. Посчитай: пачка в день = ~6 рублей. В месяц это минимум 180 рублей. За год ты сжигаешь цену нового </a:t>
            </a:r>
            <a:r>
              <a:rPr lang="en-US" dirty="0"/>
              <a:t>iPhone</a:t>
            </a:r>
            <a:r>
              <a:rPr lang="ru-RU" dirty="0"/>
              <a:t> или десятки классных походов в кафе.</a:t>
            </a:r>
          </a:p>
          <a:p>
            <a:pPr algn="just"/>
            <a:r>
              <a:rPr lang="ru-RU" dirty="0"/>
              <a:t>Зависимость от настроения. Ты не можешь радоваться, пока не «зарядишься» никотином. Твой уровень счастья теперь контролирует штука, которую ты покупаешь в ларьке.</a:t>
            </a:r>
          </a:p>
          <a:p>
            <a:pPr algn="just"/>
            <a:r>
              <a:rPr lang="ru-RU" dirty="0"/>
              <a:t>Внешность. Сухая кожа, темные круги под глазами, прыщи (да, курение провоцирует акне), желтый налет на зубах, запах изо рта, который ты сам не чувствуешь, но чувствуют другие.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130A8F-A836-4A93-898A-35065834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947386" cy="3499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DAFDEC-3D97-4535-8E80-1FC1BDD2F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3429000"/>
            <a:ext cx="295859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5885180" cy="252021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en-US" dirty="0">
                <a:solidFill>
                  <a:srgbClr val="FF0000"/>
                </a:solidFill>
              </a:rPr>
              <a:t>🥊</a:t>
            </a:r>
            <a:r>
              <a:rPr lang="ru-RU" dirty="0"/>
              <a:t> ПОЧЕМУ БРОСИТЬ СЛОЖНО? ЭТО НЕ ПРИВЫЧКА, ЭТО НАРКОТИК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3808750"/>
            <a:ext cx="7043618" cy="2233233"/>
          </a:xfrm>
        </p:spPr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 algn="just"/>
            <a:r>
              <a:rPr lang="ru-RU" dirty="0"/>
              <a:t>Никотин встраивается в биохимию мозга за первые же недели. Это не просто привычка грызть ручку. Это ломка физического уровня. Ты будешь злым, тревожным и несчастным несколько дней/недель, пока организм не очистится. Именно страха перед этим состоянием боятся больше всего. Но перетерпеть можно!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F32FB3-9588-4BB0-B54B-E3FEB416C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" y="0"/>
            <a:ext cx="4174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97404"/>
            <a:ext cx="7796464" cy="1176290"/>
          </a:xfrm>
        </p:spPr>
        <p:txBody>
          <a:bodyPr rtlCol="0"/>
          <a:lstStyle>
            <a:defPPr>
              <a:defRPr lang="ru-RU"/>
            </a:defPPr>
          </a:lstStyle>
          <a:p>
            <a:br>
              <a:rPr lang="ru-RU" sz="2400" dirty="0"/>
            </a:br>
            <a:r>
              <a:rPr lang="en-US" sz="2400" dirty="0">
                <a:solidFill>
                  <a:srgbClr val="FFC000"/>
                </a:solidFill>
              </a:rPr>
              <a:t>🏆</a:t>
            </a:r>
            <a:r>
              <a:rPr lang="ru-RU" sz="2400" dirty="0"/>
              <a:t> МОТИВАЦИЯ: 5 ПРИЧИН НЕ КУРИТЬ (КРОМЕ ЗДОРОВЬЯ)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7565" y="1695636"/>
            <a:ext cx="7399749" cy="486496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СПОРТ. </a:t>
            </a:r>
            <a:r>
              <a:rPr lang="ru-RU" dirty="0"/>
              <a:t>Представь: ты бежишь кросс и не падаешь в обморок, твои легкие работают, как турбина. После тренировки идет натуральный выброс эндорфинов (гормонов счастья), который в 10 раз круче и полезнее никотинового «кайфа». Хочешь кайфовать? Иди в зал, на турники, на танцы.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СВОБОДА. </a:t>
            </a:r>
            <a:r>
              <a:rPr lang="ru-RU" dirty="0"/>
              <a:t>Ты свободен от перекуров. Не нужно дергаться посреди пары, искать место, где не спалят, мерзнуть на улице зимой или отпрашиваться с работы/учебы. Ты сам решаешь, когда тебе выйти, а не твоя зависимость.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ДЕНЬГИ. </a:t>
            </a:r>
            <a:r>
              <a:rPr lang="ru-RU" dirty="0"/>
              <a:t>Откладывай ежедневную "сигаретную" сумму в копилку. Через полгода купишь себе крутые кроссовки или сгоняешь на море. Это реально работает!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ЗАПАХ. </a:t>
            </a:r>
            <a:r>
              <a:rPr lang="ru-RU" dirty="0"/>
              <a:t>Ты будешь пахнуть парфюмом, а не пепельницей. Это повышает шансы на личную жизнь в геометрической прогрессии.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ТЫ ХОЗЯИН СВОЕЙ ЖИЗНИ. </a:t>
            </a:r>
            <a:r>
              <a:rPr lang="ru-RU" dirty="0"/>
              <a:t>Курящий человек — это раб своего графика перекуров. Не курящий — Император.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1D350-B99B-4740-B037-1B51FACA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862" y="0"/>
            <a:ext cx="3481137" cy="47701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89A8B3-8AD1-469D-A2FD-F7420341C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863" y="4344430"/>
            <a:ext cx="3481136" cy="27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2"/>
            <a:ext cx="9879437" cy="233978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/>
              <a:t>Помни: твое тело — единственное место, где тебе жить. Не превращай его в пепельницу.</a:t>
            </a:r>
            <a:r>
              <a:rPr lang="ru-RU" b="0" dirty="0"/>
              <a:t> </a:t>
            </a:r>
            <a:r>
              <a:rPr lang="ru-RU" b="0" dirty="0">
                <a:solidFill>
                  <a:srgbClr val="FFC000"/>
                </a:solidFill>
              </a:rPr>
              <a:t>🔥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FA54DF-862B-42F5-8854-028073F4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145" y="3589523"/>
            <a:ext cx="5259733" cy="31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{2A10AB4D-2602-400E-86E1-F58F39D166B7}TF8a9b5915-b8c7-461e-8cdd-693d48b5e323138ae9a7_win32-fecfc327da1f</Template>
  <TotalTime>120</TotalTime>
  <Words>637</Words>
  <Application>Microsoft Office PowerPoint</Application>
  <PresentationFormat>Широкоэкранный</PresentationFormat>
  <Paragraphs>29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Пользовательская</vt:lpstr>
      <vt:lpstr>СВОБОДА ДЫХАНИЯ ИЛИ ИГРА С ОГНЕМ?</vt:lpstr>
      <vt:lpstr>Версия для тех, кто ценит свой мозг, легкие и кошелек. </vt:lpstr>
      <vt:lpstr>🤔 ПОЧЕМУ ВООБЩЕ НАЧИНАЮТ? (СПОЙЛЕР: ПРИЧИНЫ ГЛУПЫЕ)</vt:lpstr>
      <vt:lpstr>Почему ты можешь начать курить?  </vt:lpstr>
      <vt:lpstr>ЧТО НА САМОМ ДЕЛЕ ПРОИСХОДИТ С ТВОИМ ТЕЛОМ (если КОРОТКО)</vt:lpstr>
      <vt:lpstr>🥊 ПОЧЕМУ БРОСИТЬ СЛОЖНО? ЭТО НЕ ПРИВЫЧКА, ЭТО НАРКОТИК</vt:lpstr>
      <vt:lpstr> 🏆 МОТИВАЦИЯ: 5 ПРИЧИН НЕ КУРИТЬ (КРОМЕ ЗДОРОВЬЯ)</vt:lpstr>
      <vt:lpstr>Помни: твое тело — единственное место, где тебе жить. Не превращай его в пепельницу. 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СТУДЕНТА: СВОБОДА ДЫХАНИЯ ИЛИ ИГРА С ОГНЕМ?</dc:title>
  <dc:subject/>
  <dc:creator>Shilly Kripke</dc:creator>
  <cp:lastModifiedBy>Svetlana Zakovrash</cp:lastModifiedBy>
  <cp:revision>10</cp:revision>
  <dcterms:created xsi:type="dcterms:W3CDTF">2026-02-23T18:29:45Z</dcterms:created>
  <dcterms:modified xsi:type="dcterms:W3CDTF">2026-05-05T11:25:08Z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